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271" r:id="rId3"/>
    <p:sldId id="258" r:id="rId4"/>
    <p:sldId id="270" r:id="rId5"/>
    <p:sldId id="275" r:id="rId6"/>
    <p:sldId id="274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3"/>
    <p:restoredTop sz="97746"/>
  </p:normalViewPr>
  <p:slideViewPr>
    <p:cSldViewPr snapToGrid="0" snapToObjects="1">
      <p:cViewPr>
        <p:scale>
          <a:sx n="108" d="100"/>
          <a:sy n="108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307633" y="3795975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37773" y="2066306"/>
            <a:ext cx="3674564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48" y="3710080"/>
            <a:ext cx="808614" cy="8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F5F6D8D-5C0B-9A43-A426-31BE22332273}"/>
              </a:ext>
            </a:extLst>
          </p:cNvPr>
          <p:cNvSpPr/>
          <p:nvPr/>
        </p:nvSpPr>
        <p:spPr>
          <a:xfrm>
            <a:off x="8313924" y="961901"/>
            <a:ext cx="3299968" cy="5723907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B6093C-3835-4743-A773-19B29D4F74A4}"/>
              </a:ext>
            </a:extLst>
          </p:cNvPr>
          <p:cNvSpPr/>
          <p:nvPr/>
        </p:nvSpPr>
        <p:spPr>
          <a:xfrm>
            <a:off x="623477" y="950026"/>
            <a:ext cx="7344866" cy="5723907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2415265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312112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2570018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554220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726234" y="4635633"/>
            <a:ext cx="1169978" cy="747887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311223" y="3912079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042714" y="1519931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2604862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730536" y="765627"/>
            <a:ext cx="2508206" cy="1333802"/>
            <a:chOff x="8687895" y="4419015"/>
            <a:chExt cx="2508206" cy="1333802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4419015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4218" y="3958985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312112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9716C32-ECE6-9645-B2C4-8EA755391D26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745E5113-DCDF-BB4C-BA1E-23FB14B9DA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AE6D2A0-77DF-4F42-87EF-90C3E16DD7B0}"/>
              </a:ext>
            </a:extLst>
          </p:cNvPr>
          <p:cNvSpPr txBox="1">
            <a:spLocks/>
          </p:cNvSpPr>
          <p:nvPr/>
        </p:nvSpPr>
        <p:spPr>
          <a:xfrm>
            <a:off x="2639106" y="720982"/>
            <a:ext cx="405050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973E-55C1-BA4B-A172-0CF2A2580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714" y="2589764"/>
            <a:ext cx="2587630" cy="9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623477" y="626031"/>
            <a:ext cx="11435938" cy="4860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designed to capture a point-in-time snapshot of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provides the ability to view the captured snapshot in a disconnected fashion. Once the snapshot is created the user no longer needs to be connected to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will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modify a cluster. It is designed as read-only.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a real time monitoring tool.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AE5FC1-FB0F-D346-8834-D594630C5B52}"/>
              </a:ext>
            </a:extLst>
          </p:cNvPr>
          <p:cNvGrpSpPr/>
          <p:nvPr/>
        </p:nvGrpSpPr>
        <p:grpSpPr>
          <a:xfrm>
            <a:off x="1684166" y="1176131"/>
            <a:ext cx="8923149" cy="4358371"/>
            <a:chOff x="1636666" y="641741"/>
            <a:chExt cx="8923149" cy="435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A87E5-6227-8747-B467-A39920F79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A346F-996F-EE49-9331-13AF495D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6AFD5F3-266B-2A4D-858A-3C1B16129E78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deployed workload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31078A4-109F-AE47-8C55-6DE8CF44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DC422-88F7-114A-BF01-72DF40D26FE9}"/>
              </a:ext>
            </a:extLst>
          </p:cNvPr>
          <p:cNvGrpSpPr/>
          <p:nvPr/>
        </p:nvGrpSpPr>
        <p:grpSpPr>
          <a:xfrm>
            <a:off x="1663163" y="1615047"/>
            <a:ext cx="8983141" cy="4429493"/>
            <a:chOff x="1663163" y="605645"/>
            <a:chExt cx="8983141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F1FAB1-80C5-9047-8B18-B09DD6A3D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5847" y="2629384"/>
              <a:ext cx="3634249" cy="2221434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3644947" y="3074052"/>
              <a:ext cx="2018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 resource yaml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6008006" y="680979"/>
              <a:ext cx="443950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OwnerReference chains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88080B-480F-4447-BF2C-0AEECD1D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641" y="2842757"/>
              <a:ext cx="4036771" cy="2018386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7441957" y="2842757"/>
              <a:ext cx="32043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Color coded views of RBAC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D71E74-2B3D-EF45-9A85-3FA4951A5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8957" y="1000193"/>
              <a:ext cx="4405529" cy="16046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671299-3B9A-0142-967A-69B5F325A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1936" y="689616"/>
              <a:ext cx="2938698" cy="1821993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1F7455-F56D-094B-ABB8-A21EEE6B364C}"/>
                </a:ext>
              </a:extLst>
            </p:cNvPr>
            <p:cNvSpPr txBox="1"/>
            <p:nvPr/>
          </p:nvSpPr>
          <p:spPr>
            <a:xfrm>
              <a:off x="3083934" y="865645"/>
              <a:ext cx="214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Resource description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1190F8D-7087-DE46-87B9-AD55D7E4D317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RBAC info, view yaml, ownerRefs, descriptions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930874-0294-B64B-9CC2-D7596A8B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593BF-969E-974B-A615-F9F788AE0189}"/>
              </a:ext>
            </a:extLst>
          </p:cNvPr>
          <p:cNvGrpSpPr/>
          <p:nvPr/>
        </p:nvGrpSpPr>
        <p:grpSpPr>
          <a:xfrm>
            <a:off x="1663163" y="1460668"/>
            <a:ext cx="8908684" cy="4429493"/>
            <a:chOff x="1663163" y="605645"/>
            <a:chExt cx="8908684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46A4AD-7B49-D541-9728-DA556D1E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0590" y="759989"/>
              <a:ext cx="4869367" cy="2060402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AECA4C-645C-764A-AF48-80D5DF65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5328" y="2386123"/>
              <a:ext cx="4193209" cy="249169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623A94-D5DA-B340-B0D8-B062408F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506872" y="1140052"/>
              <a:ext cx="3928426" cy="259498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2005328" y="955386"/>
              <a:ext cx="1986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Hierarchy diagrams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4616975" y="3365703"/>
              <a:ext cx="1166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Drill-down</a:t>
              </a:r>
            </a:p>
            <a:p>
              <a:r>
                <a:rPr lang="en-US" dirty="0"/>
                <a:t>Bar charts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8365229" y="1115988"/>
              <a:ext cx="215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CirclePack Diagrams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1AB833-B05F-7C49-9B92-04766A7B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3692" y="3140544"/>
              <a:ext cx="1740682" cy="17326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F99F93-D618-5547-A4ED-32738BE23BB9}"/>
                </a:ext>
              </a:extLst>
            </p:cNvPr>
            <p:cNvSpPr/>
            <p:nvPr/>
          </p:nvSpPr>
          <p:spPr>
            <a:xfrm>
              <a:off x="8443692" y="3140544"/>
              <a:ext cx="1742980" cy="1742980"/>
            </a:xfrm>
            <a:prstGeom prst="ellipse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56B1A-74F9-0348-8CC1-CFBD0E339B4E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Multiple graphics of K8 resources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6F9DF68-7147-C54C-979A-B1E08B299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9B2CE7-C6EE-CF4C-A14A-08B1F9CE706D}"/>
              </a:ext>
            </a:extLst>
          </p:cNvPr>
          <p:cNvGrpSpPr/>
          <p:nvPr/>
        </p:nvGrpSpPr>
        <p:grpSpPr>
          <a:xfrm>
            <a:off x="1426922" y="906517"/>
            <a:ext cx="9560513" cy="5044966"/>
            <a:chOff x="512522" y="413682"/>
            <a:chExt cx="9560513" cy="5044966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>
                <a:gd name="adj1" fmla="val 5604"/>
                <a:gd name="adj2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pPr algn="l"/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 insert training topic</a:t>
              </a:r>
            </a:p>
            <a:p>
              <a:r>
                <a:rPr lang="en-US" sz="3200" dirty="0">
                  <a:latin typeface="Arial Rounded MT Bold" panose="020F0704030504030204" pitchFamily="34" charset="77"/>
                </a:rPr>
                <a:t> </a:t>
              </a:r>
            </a:p>
          </p:txBody>
        </p:sp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E715EE8-C81B-B047-A1EA-9BCC8FE1CEED}"/>
                </a:ext>
              </a:extLst>
            </p:cNvPr>
            <p:cNvSpPr txBox="1">
              <a:spLocks/>
            </p:cNvSpPr>
            <p:nvPr/>
          </p:nvSpPr>
          <p:spPr>
            <a:xfrm>
              <a:off x="1412046" y="472254"/>
              <a:ext cx="7684454" cy="6368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VpK Training</a:t>
              </a: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56F6753A-9F06-5D4F-AFA0-FF753924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90" y="649013"/>
              <a:ext cx="368902" cy="36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124</Words>
  <Application>Microsoft Macintosh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38</cp:revision>
  <dcterms:created xsi:type="dcterms:W3CDTF">2018-07-07T20:39:41Z</dcterms:created>
  <dcterms:modified xsi:type="dcterms:W3CDTF">2020-12-28T15:30:56Z</dcterms:modified>
</cp:coreProperties>
</file>